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4A86F-F0BF-F1A4-3110-C238617C82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Image 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A11863-0F03-1B30-66AE-1539D4E4A2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Snehal shaevya</a:t>
            </a:r>
          </a:p>
        </p:txBody>
      </p:sp>
    </p:spTree>
    <p:extLst>
      <p:ext uri="{BB962C8B-B14F-4D97-AF65-F5344CB8AC3E}">
        <p14:creationId xmlns:p14="http://schemas.microsoft.com/office/powerpoint/2010/main" val="575812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B3002-8FB3-C9AE-32D1-9D9CF6270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 Overview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DD0CFC3-E0BD-22B3-72D0-7C69AE880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270" y="2517569"/>
            <a:ext cx="6501460" cy="388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541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B3002-8FB3-C9AE-32D1-9D9CF6270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 Overview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6B8AB79-D1BB-7B86-6806-9799926E58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4634" y="2514434"/>
            <a:ext cx="6782732" cy="406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814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B3002-8FB3-C9AE-32D1-9D9CF6270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Sequence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C05AF5-74D1-F8C4-F2C9-428D017E72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8095" y="2603500"/>
            <a:ext cx="7520123" cy="3416300"/>
          </a:xfrm>
        </p:spPr>
      </p:pic>
    </p:spTree>
    <p:extLst>
      <p:ext uri="{BB962C8B-B14F-4D97-AF65-F5344CB8AC3E}">
        <p14:creationId xmlns:p14="http://schemas.microsoft.com/office/powerpoint/2010/main" val="24202039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{9BAC783C-08B8-439F-B4EE-AA6D1851A7E6}tf02900722</Template>
  <TotalTime>14</TotalTime>
  <Words>10</Words>
  <Application>Microsoft Office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 Boardroom</vt:lpstr>
      <vt:lpstr>Image Search</vt:lpstr>
      <vt:lpstr>Application Overview</vt:lpstr>
      <vt:lpstr>Application Overview</vt:lpstr>
      <vt:lpstr>Sequence Diagram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Search</dc:title>
  <dc:creator>Snehal Shaevya</dc:creator>
  <cp:lastModifiedBy>Snehal Shaevya</cp:lastModifiedBy>
  <cp:revision>4</cp:revision>
  <dcterms:created xsi:type="dcterms:W3CDTF">2022-12-01T23:06:05Z</dcterms:created>
  <dcterms:modified xsi:type="dcterms:W3CDTF">2022-12-01T23:20:41Z</dcterms:modified>
</cp:coreProperties>
</file>

<file path=docProps/thumbnail.jpeg>
</file>